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2" r:id="rId3"/>
    <p:sldMasterId id="2147483733" r:id="rId4"/>
    <p:sldMasterId id="2147483734" r:id="rId5"/>
    <p:sldMasterId id="2147483735" r:id="rId6"/>
    <p:sldMasterId id="2147483736" r:id="rId7"/>
    <p:sldMasterId id="2147483737" r:id="rId8"/>
    <p:sldMasterId id="2147483738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</p:sldIdLst>
  <p:sldSz cy="6858000" cx="12192000"/>
  <p:notesSz cx="7559675" cy="10691800"/>
  <p:embeddedFontLst>
    <p:embeddedFont>
      <p:font typeface="Arial Narrow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20" Type="http://schemas.openxmlformats.org/officeDocument/2006/relationships/slide" Target="slides/slide1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22" Type="http://schemas.openxmlformats.org/officeDocument/2006/relationships/slide" Target="slides/slide12.xml"/><Relationship Id="rId44" Type="http://schemas.openxmlformats.org/officeDocument/2006/relationships/slide" Target="slides/slide34.xml"/><Relationship Id="rId21" Type="http://schemas.openxmlformats.org/officeDocument/2006/relationships/slide" Target="slides/slide11.xml"/><Relationship Id="rId43" Type="http://schemas.openxmlformats.org/officeDocument/2006/relationships/slide" Target="slides/slide33.xml"/><Relationship Id="rId24" Type="http://schemas.openxmlformats.org/officeDocument/2006/relationships/slide" Target="slides/slide14.xml"/><Relationship Id="rId46" Type="http://schemas.openxmlformats.org/officeDocument/2006/relationships/font" Target="fonts/ArialNarrow-bold.fntdata"/><Relationship Id="rId23" Type="http://schemas.openxmlformats.org/officeDocument/2006/relationships/slide" Target="slides/slide13.xml"/><Relationship Id="rId45" Type="http://schemas.openxmlformats.org/officeDocument/2006/relationships/font" Target="fonts/ArialNarrow-regular.fntdata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26" Type="http://schemas.openxmlformats.org/officeDocument/2006/relationships/slide" Target="slides/slide16.xml"/><Relationship Id="rId48" Type="http://schemas.openxmlformats.org/officeDocument/2006/relationships/font" Target="fonts/ArialNarrow-boldItalic.fntdata"/><Relationship Id="rId25" Type="http://schemas.openxmlformats.org/officeDocument/2006/relationships/slide" Target="slides/slide15.xml"/><Relationship Id="rId47" Type="http://schemas.openxmlformats.org/officeDocument/2006/relationships/font" Target="fonts/ArialNarrow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slide" Target="slides/slide27.xml"/><Relationship Id="rId14" Type="http://schemas.openxmlformats.org/officeDocument/2006/relationships/slide" Target="slides/slide4.xml"/><Relationship Id="rId36" Type="http://schemas.openxmlformats.org/officeDocument/2006/relationships/slide" Target="slides/slide26.xml"/><Relationship Id="rId17" Type="http://schemas.openxmlformats.org/officeDocument/2006/relationships/slide" Target="slides/slide7.xml"/><Relationship Id="rId39" Type="http://schemas.openxmlformats.org/officeDocument/2006/relationships/slide" Target="slides/slide29.xml"/><Relationship Id="rId16" Type="http://schemas.openxmlformats.org/officeDocument/2006/relationships/slide" Target="slides/slide6.xml"/><Relationship Id="rId38" Type="http://schemas.openxmlformats.org/officeDocument/2006/relationships/slide" Target="slides/slide28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ee38a77293_0_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1ee38a77293_0_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ee38a77293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1ee38a77293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e38a77293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ee38a77293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aa96dfdfd3_0_10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aa96dfdfd3_0_10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aa96dfdfd3_0_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aa96dfdfd3_0_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aa96dfdfd3_0_1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2aa96dfdfd3_0_1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aa96dfdfd3_0_7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2aa96dfdfd3_0_7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aa96dfdfd3_0_8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2aa96dfdfd3_0_8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aa96dfdfd3_0_8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2aa96dfdfd3_0_8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aa96dfdfd3_0_9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2aa96dfdfd3_0_9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aa96dfdfd3_0_9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aa96dfdfd3_0_9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aa96dfdfd3_0_10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2aa96dfdfd3_0_10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ee38a77293_0_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1ee38a77293_0_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aa96dfdfd3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aa96dfdfd3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9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9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9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9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8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9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50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50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5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5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2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2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52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2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2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52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5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5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57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6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60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60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6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6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61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6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6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62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63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63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6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6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6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64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65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65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65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65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65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65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8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0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7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70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2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7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7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7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7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7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74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5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7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7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75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76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76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7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7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7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7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77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78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78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78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78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78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78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81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8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3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3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8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4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5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8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8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86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7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87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8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87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8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8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8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88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9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89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89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0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9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9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90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90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1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91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91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91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91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91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91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22" Type="http://schemas.openxmlformats.org/officeDocument/2006/relationships/slideLayout" Target="../slideLayouts/slideLayout2.xml"/><Relationship Id="rId21" Type="http://schemas.openxmlformats.org/officeDocument/2006/relationships/slideLayout" Target="../slideLayouts/slideLayout1.xml"/><Relationship Id="rId24" Type="http://schemas.openxmlformats.org/officeDocument/2006/relationships/slideLayout" Target="../slideLayouts/slideLayout4.xml"/><Relationship Id="rId23" Type="http://schemas.openxmlformats.org/officeDocument/2006/relationships/slideLayout" Target="../slideLayouts/slideLayout3.xml"/><Relationship Id="rId1" Type="http://schemas.openxmlformats.org/officeDocument/2006/relationships/image" Target="../media/image11.png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.png"/><Relationship Id="rId26" Type="http://schemas.openxmlformats.org/officeDocument/2006/relationships/slideLayout" Target="../slideLayouts/slideLayout6.xml"/><Relationship Id="rId25" Type="http://schemas.openxmlformats.org/officeDocument/2006/relationships/slideLayout" Target="../slideLayouts/slideLayout5.xml"/><Relationship Id="rId28" Type="http://schemas.openxmlformats.org/officeDocument/2006/relationships/slideLayout" Target="../slideLayouts/slideLayout8.xml"/><Relationship Id="rId27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29" Type="http://schemas.openxmlformats.org/officeDocument/2006/relationships/slideLayout" Target="../slideLayouts/slideLayout9.xml"/><Relationship Id="rId7" Type="http://schemas.openxmlformats.org/officeDocument/2006/relationships/image" Target="../media/image13.png"/><Relationship Id="rId8" Type="http://schemas.openxmlformats.org/officeDocument/2006/relationships/image" Target="../media/image29.png"/><Relationship Id="rId31" Type="http://schemas.openxmlformats.org/officeDocument/2006/relationships/slideLayout" Target="../slideLayouts/slideLayout11.xml"/><Relationship Id="rId30" Type="http://schemas.openxmlformats.org/officeDocument/2006/relationships/slideLayout" Target="../slideLayouts/slideLayout10.xml"/><Relationship Id="rId11" Type="http://schemas.openxmlformats.org/officeDocument/2006/relationships/image" Target="../media/image9.png"/><Relationship Id="rId33" Type="http://schemas.openxmlformats.org/officeDocument/2006/relationships/theme" Target="../theme/theme7.xml"/><Relationship Id="rId10" Type="http://schemas.openxmlformats.org/officeDocument/2006/relationships/image" Target="../media/image12.png"/><Relationship Id="rId32" Type="http://schemas.openxmlformats.org/officeDocument/2006/relationships/slideLayout" Target="../slideLayouts/slideLayout12.xml"/><Relationship Id="rId13" Type="http://schemas.openxmlformats.org/officeDocument/2006/relationships/image" Target="../media/image26.png"/><Relationship Id="rId12" Type="http://schemas.openxmlformats.org/officeDocument/2006/relationships/image" Target="../media/image27.png"/><Relationship Id="rId15" Type="http://schemas.openxmlformats.org/officeDocument/2006/relationships/image" Target="../media/image39.png"/><Relationship Id="rId14" Type="http://schemas.openxmlformats.org/officeDocument/2006/relationships/image" Target="../media/image4.png"/><Relationship Id="rId17" Type="http://schemas.openxmlformats.org/officeDocument/2006/relationships/image" Target="../media/image36.png"/><Relationship Id="rId16" Type="http://schemas.openxmlformats.org/officeDocument/2006/relationships/image" Target="../media/image8.png"/><Relationship Id="rId19" Type="http://schemas.openxmlformats.org/officeDocument/2006/relationships/image" Target="../media/image3.png"/><Relationship Id="rId18" Type="http://schemas.openxmlformats.org/officeDocument/2006/relationships/image" Target="../media/image7.png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22.png"/><Relationship Id="rId2" Type="http://schemas.openxmlformats.org/officeDocument/2006/relationships/image" Target="../media/image39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29.png"/><Relationship Id="rId8" Type="http://schemas.openxmlformats.org/officeDocument/2006/relationships/image" Target="../media/image2.png"/><Relationship Id="rId11" Type="http://schemas.openxmlformats.org/officeDocument/2006/relationships/image" Target="../media/image3.png"/><Relationship Id="rId10" Type="http://schemas.openxmlformats.org/officeDocument/2006/relationships/image" Target="../media/image36.png"/><Relationship Id="rId13" Type="http://schemas.openxmlformats.org/officeDocument/2006/relationships/image" Target="../media/image18.png"/><Relationship Id="rId12" Type="http://schemas.openxmlformats.org/officeDocument/2006/relationships/image" Target="../media/image10.png"/><Relationship Id="rId15" Type="http://schemas.openxmlformats.org/officeDocument/2006/relationships/image" Target="../media/image9.png"/><Relationship Id="rId14" Type="http://schemas.openxmlformats.org/officeDocument/2006/relationships/image" Target="../media/image4.png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image" Target="../media/image11.png"/><Relationship Id="rId2" Type="http://schemas.openxmlformats.org/officeDocument/2006/relationships/image" Target="../media/image39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6.xml"/><Relationship Id="rId5" Type="http://schemas.openxmlformats.org/officeDocument/2006/relationships/image" Target="../media/image29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9.png"/><Relationship Id="rId11" Type="http://schemas.openxmlformats.org/officeDocument/2006/relationships/image" Target="../media/image3.png"/><Relationship Id="rId10" Type="http://schemas.openxmlformats.org/officeDocument/2006/relationships/image" Target="../media/image72.png"/><Relationship Id="rId13" Type="http://schemas.openxmlformats.org/officeDocument/2006/relationships/image" Target="../media/image8.png"/><Relationship Id="rId12" Type="http://schemas.openxmlformats.org/officeDocument/2006/relationships/image" Target="../media/image10.png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1.xml"/><Relationship Id="rId1" Type="http://schemas.openxmlformats.org/officeDocument/2006/relationships/image" Target="../media/image22.png"/><Relationship Id="rId2" Type="http://schemas.openxmlformats.org/officeDocument/2006/relationships/image" Target="../media/image27.png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26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45.xml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29" Type="http://schemas.openxmlformats.org/officeDocument/2006/relationships/slideLayout" Target="../slideLayouts/slideLayout47.xml"/><Relationship Id="rId7" Type="http://schemas.openxmlformats.org/officeDocument/2006/relationships/image" Target="../media/image29.png"/><Relationship Id="rId8" Type="http://schemas.openxmlformats.org/officeDocument/2006/relationships/image" Target="../media/image2.png"/><Relationship Id="rId31" Type="http://schemas.openxmlformats.org/officeDocument/2006/relationships/theme" Target="../theme/theme8.xml"/><Relationship Id="rId30" Type="http://schemas.openxmlformats.org/officeDocument/2006/relationships/slideLayout" Target="../slideLayouts/slideLayout48.xml"/><Relationship Id="rId11" Type="http://schemas.openxmlformats.org/officeDocument/2006/relationships/image" Target="../media/image39.png"/><Relationship Id="rId10" Type="http://schemas.openxmlformats.org/officeDocument/2006/relationships/image" Target="../media/image9.png"/><Relationship Id="rId13" Type="http://schemas.openxmlformats.org/officeDocument/2006/relationships/image" Target="../media/image72.png"/><Relationship Id="rId12" Type="http://schemas.openxmlformats.org/officeDocument/2006/relationships/image" Target="../media/image8.png"/><Relationship Id="rId15" Type="http://schemas.openxmlformats.org/officeDocument/2006/relationships/image" Target="../media/image7.png"/><Relationship Id="rId14" Type="http://schemas.openxmlformats.org/officeDocument/2006/relationships/image" Target="../media/image36.png"/><Relationship Id="rId17" Type="http://schemas.openxmlformats.org/officeDocument/2006/relationships/image" Target="../media/image10.png"/><Relationship Id="rId16" Type="http://schemas.openxmlformats.org/officeDocument/2006/relationships/image" Target="../media/image3.png"/><Relationship Id="rId19" Type="http://schemas.openxmlformats.org/officeDocument/2006/relationships/slideLayout" Target="../slideLayouts/slideLayout37.xml"/><Relationship Id="rId18" Type="http://schemas.openxmlformats.org/officeDocument/2006/relationships/image" Target="../media/image1.png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image" Target="../media/image13.png"/><Relationship Id="rId2" Type="http://schemas.openxmlformats.org/officeDocument/2006/relationships/image" Target="../media/image29.png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.png"/><Relationship Id="rId26" Type="http://schemas.openxmlformats.org/officeDocument/2006/relationships/theme" Target="../theme/theme6.xml"/><Relationship Id="rId25" Type="http://schemas.openxmlformats.org/officeDocument/2006/relationships/slideLayout" Target="../slideLayouts/slideLayout60.xml"/><Relationship Id="rId5" Type="http://schemas.openxmlformats.org/officeDocument/2006/relationships/image" Target="../media/image27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0.png"/><Relationship Id="rId11" Type="http://schemas.openxmlformats.org/officeDocument/2006/relationships/image" Target="../media/image72.png"/><Relationship Id="rId10" Type="http://schemas.openxmlformats.org/officeDocument/2006/relationships/image" Target="../media/image6.png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image" Target="../media/image39.png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72.xml"/><Relationship Id="rId5" Type="http://schemas.openxmlformats.org/officeDocument/2006/relationships/image" Target="../media/image29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8.png"/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13" Type="http://schemas.openxmlformats.org/officeDocument/2006/relationships/image" Target="../media/image9.png"/><Relationship Id="rId12" Type="http://schemas.openxmlformats.org/officeDocument/2006/relationships/image" Target="../media/image10.png"/><Relationship Id="rId15" Type="http://schemas.openxmlformats.org/officeDocument/2006/relationships/image" Target="../media/image72.png"/><Relationship Id="rId14" Type="http://schemas.openxmlformats.org/officeDocument/2006/relationships/image" Target="../media/image6.png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5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4815" l="0" r="4677" t="0"/>
          <a:stretch/>
        </p:blipFill>
        <p:spPr>
          <a:xfrm flipH="1">
            <a:off x="9337680" y="3577320"/>
            <a:ext cx="2256840" cy="17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6080" y="4084200"/>
            <a:ext cx="3529440" cy="25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3">
            <a:alphaModFix/>
          </a:blip>
          <a:srcRect b="0" l="14468" r="0" t="10997"/>
          <a:stretch/>
        </p:blipFill>
        <p:spPr>
          <a:xfrm>
            <a:off x="-1440" y="0"/>
            <a:ext cx="2256840" cy="240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7990" r="0" t="0"/>
          <a:stretch/>
        </p:blipFill>
        <p:spPr>
          <a:xfrm rot="5400000">
            <a:off x="5835240" y="-429120"/>
            <a:ext cx="964080" cy="18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080" y="1821960"/>
            <a:ext cx="587880" cy="56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8480" y="5670360"/>
            <a:ext cx="632160" cy="78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27560" y="3006360"/>
            <a:ext cx="418320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91400" y="6060960"/>
            <a:ext cx="790200" cy="51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8480" y="289080"/>
            <a:ext cx="442080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0920" y="4188960"/>
            <a:ext cx="526680" cy="4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4483080" y="6132960"/>
            <a:ext cx="649800" cy="4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b="0" l="11454" r="0" t="0"/>
          <a:stretch/>
        </p:blipFill>
        <p:spPr>
          <a:xfrm flipH="1">
            <a:off x="11445840" y="2224080"/>
            <a:ext cx="746280" cy="146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/>
          <p:cNvPicPr preferRelativeResize="0"/>
          <p:nvPr/>
        </p:nvPicPr>
        <p:blipFill rotWithShape="1">
          <a:blip r:embed="rId12">
            <a:alphaModFix/>
          </a:blip>
          <a:srcRect b="12369" l="5376" r="0" t="0"/>
          <a:stretch/>
        </p:blipFill>
        <p:spPr>
          <a:xfrm>
            <a:off x="-1440" y="4854600"/>
            <a:ext cx="2503080" cy="200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/>
          <p:cNvPicPr preferRelativeResize="0"/>
          <p:nvPr/>
        </p:nvPicPr>
        <p:blipFill rotWithShape="1">
          <a:blip r:embed="rId13">
            <a:alphaModFix/>
          </a:blip>
          <a:srcRect b="0" l="31308" r="0" t="0"/>
          <a:stretch/>
        </p:blipFill>
        <p:spPr>
          <a:xfrm>
            <a:off x="0" y="2942280"/>
            <a:ext cx="1385640" cy="97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/>
          <p:cNvPicPr preferRelativeResize="0"/>
          <p:nvPr/>
        </p:nvPicPr>
        <p:blipFill rotWithShape="1">
          <a:blip r:embed="rId14">
            <a:alphaModFix/>
          </a:blip>
          <a:srcRect b="0" l="0" r="9960" t="0"/>
          <a:stretch/>
        </p:blipFill>
        <p:spPr>
          <a:xfrm rot="-5400000">
            <a:off x="6964560" y="-267480"/>
            <a:ext cx="702720" cy="124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/>
          <p:cNvPicPr preferRelativeResize="0"/>
          <p:nvPr/>
        </p:nvPicPr>
        <p:blipFill rotWithShape="1">
          <a:blip r:embed="rId15">
            <a:alphaModFix/>
          </a:blip>
          <a:srcRect b="0" l="28698" r="0" t="0"/>
          <a:stretch/>
        </p:blipFill>
        <p:spPr>
          <a:xfrm rot="5400000">
            <a:off x="4754880" y="-149040"/>
            <a:ext cx="964080" cy="126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1536120" y="358560"/>
            <a:ext cx="387360" cy="178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59200" y="953640"/>
            <a:ext cx="637560" cy="6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843200" y="6241680"/>
            <a:ext cx="430920" cy="43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489600" y="41472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815520" y="649800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44000" y="505440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52600" y="113760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2907000">
            <a:off x="3814920" y="39492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00760" y="280692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2958000">
            <a:off x="11024640" y="374112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55920" y="127440"/>
            <a:ext cx="860400" cy="57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/>
          <p:cNvPicPr preferRelativeResize="0"/>
          <p:nvPr/>
        </p:nvPicPr>
        <p:blipFill rotWithShape="1">
          <a:blip r:embed="rId12">
            <a:alphaModFix/>
          </a:blip>
          <a:srcRect b="12369" l="5376" r="0" t="0"/>
          <a:stretch/>
        </p:blipFill>
        <p:spPr>
          <a:xfrm rot="10800000">
            <a:off x="9928440" y="0"/>
            <a:ext cx="2263680" cy="181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8680" y="630720"/>
            <a:ext cx="619920" cy="76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10332360" y="239040"/>
            <a:ext cx="493920" cy="227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11">
            <a:alphaModFix/>
          </a:blip>
          <a:srcRect b="0" l="0" r="0" t="27614"/>
          <a:stretch/>
        </p:blipFill>
        <p:spPr>
          <a:xfrm>
            <a:off x="9754200" y="0"/>
            <a:ext cx="1097280" cy="5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1"/>
    <p:sldLayoutId id="2147483649" r:id="rId22"/>
    <p:sldLayoutId id="2147483650" r:id="rId23"/>
    <p:sldLayoutId id="2147483651" r:id="rId24"/>
    <p:sldLayoutId id="2147483652" r:id="rId25"/>
    <p:sldLayoutId id="2147483653" r:id="rId26"/>
    <p:sldLayoutId id="2147483654" r:id="rId27"/>
    <p:sldLayoutId id="2147483655" r:id="rId28"/>
    <p:sldLayoutId id="2147483656" r:id="rId29"/>
    <p:sldLayoutId id="2147483657" r:id="rId30"/>
    <p:sldLayoutId id="2147483658" r:id="rId31"/>
    <p:sldLayoutId id="214748365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5E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 rotWithShape="1">
          <a:blip r:embed="rId1">
            <a:alphaModFix/>
          </a:blip>
          <a:srcRect b="0" l="14468" r="0" t="10997"/>
          <a:stretch/>
        </p:blipFill>
        <p:spPr>
          <a:xfrm rot="10800000">
            <a:off x="10955520" y="5542560"/>
            <a:ext cx="1233360" cy="13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20414" r="0" t="0"/>
          <a:stretch/>
        </p:blipFill>
        <p:spPr>
          <a:xfrm flipH="1">
            <a:off x="11272320" y="296280"/>
            <a:ext cx="919800" cy="107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4815" l="0" r="4677" t="0"/>
          <a:stretch/>
        </p:blipFill>
        <p:spPr>
          <a:xfrm flipH="1" rot="10800000">
            <a:off x="10259280" y="0"/>
            <a:ext cx="1928880" cy="148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847400">
            <a:off x="477000" y="5175000"/>
            <a:ext cx="316800" cy="30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7640" y="117720"/>
            <a:ext cx="34992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38840" y="195120"/>
            <a:ext cx="418320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800" y="792720"/>
            <a:ext cx="562680" cy="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70320" y="6377760"/>
            <a:ext cx="442080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9">
            <a:alphaModFix/>
          </a:blip>
          <a:srcRect b="12369" l="5376" r="0" t="0"/>
          <a:stretch/>
        </p:blipFill>
        <p:spPr>
          <a:xfrm>
            <a:off x="-1440" y="5541840"/>
            <a:ext cx="1644120" cy="13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99400" y="1671840"/>
            <a:ext cx="637560" cy="6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259280" y="651060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958840" y="589608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884600" y="72576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3640" y="86652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2907000">
            <a:off x="1482120" y="52956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156400" y="643032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13">
            <a:alphaModFix/>
          </a:blip>
          <a:srcRect b="28292" l="7990" r="0" t="0"/>
          <a:stretch/>
        </p:blipFill>
        <p:spPr>
          <a:xfrm rot="5400000">
            <a:off x="170640" y="-171360"/>
            <a:ext cx="964080" cy="1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14">
            <a:alphaModFix/>
          </a:blip>
          <a:srcRect b="0" l="0" r="9960" t="0"/>
          <a:stretch/>
        </p:blipFill>
        <p:spPr>
          <a:xfrm rot="-5400000">
            <a:off x="1040760" y="-267480"/>
            <a:ext cx="702720" cy="124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215280" y="329400"/>
            <a:ext cx="860400" cy="57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5E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1">
            <a:alphaModFix/>
          </a:blip>
          <a:srcRect b="-2691" l="0" r="7172" t="49866"/>
          <a:stretch/>
        </p:blipFill>
        <p:spPr>
          <a:xfrm flipH="1">
            <a:off x="720" y="0"/>
            <a:ext cx="2197800" cy="96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2">
            <a:alphaModFix/>
          </a:blip>
          <a:srcRect b="0" l="20414" r="0" t="0"/>
          <a:stretch/>
        </p:blipFill>
        <p:spPr>
          <a:xfrm flipH="1">
            <a:off x="11116080" y="346680"/>
            <a:ext cx="1076040" cy="126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1">
            <a:alphaModFix/>
          </a:blip>
          <a:srcRect b="4815" l="0" r="4677" t="0"/>
          <a:stretch/>
        </p:blipFill>
        <p:spPr>
          <a:xfrm flipH="1" rot="10800000">
            <a:off x="9930960" y="0"/>
            <a:ext cx="2256840" cy="17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6400" y="5814360"/>
            <a:ext cx="632160" cy="78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040" y="2246760"/>
            <a:ext cx="418320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569200">
            <a:off x="1907280" y="6202080"/>
            <a:ext cx="790200" cy="51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6">
            <a:alphaModFix/>
          </a:blip>
          <a:srcRect b="0" l="34353" r="0" t="0"/>
          <a:stretch/>
        </p:blipFill>
        <p:spPr>
          <a:xfrm>
            <a:off x="-3600" y="729360"/>
            <a:ext cx="290160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0920" y="4188960"/>
            <a:ext cx="526680" cy="4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8">
            <a:alphaModFix/>
          </a:blip>
          <a:srcRect b="4642" l="35969" r="0" t="0"/>
          <a:stretch/>
        </p:blipFill>
        <p:spPr>
          <a:xfrm flipH="1">
            <a:off x="11776320" y="6441120"/>
            <a:ext cx="415800" cy="41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9">
            <a:alphaModFix/>
          </a:blip>
          <a:srcRect b="0" l="0" r="9960" t="0"/>
          <a:stretch/>
        </p:blipFill>
        <p:spPr>
          <a:xfrm flipH="1" rot="-5400000">
            <a:off x="1260360" y="6044040"/>
            <a:ext cx="378720" cy="124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551320" y="982800"/>
            <a:ext cx="447480" cy="82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89600" y="41472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76680" y="618408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6480" y="10296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10572120" y="501840"/>
            <a:ext cx="387360" cy="178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2907000">
            <a:off x="1882440" y="44424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44040" y="554868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2958000">
            <a:off x="11121120" y="653508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8">
            <a:alphaModFix/>
          </a:blip>
          <a:srcRect b="0" l="0" r="0" t="16960"/>
          <a:stretch/>
        </p:blipFill>
        <p:spPr>
          <a:xfrm>
            <a:off x="2198520" y="0"/>
            <a:ext cx="860400" cy="47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2">
            <a:alphaModFix/>
          </a:blip>
          <a:srcRect b="0" l="20414" r="0" t="0"/>
          <a:stretch/>
        </p:blipFill>
        <p:spPr>
          <a:xfrm rot="-5400000">
            <a:off x="440280" y="5688360"/>
            <a:ext cx="1076040" cy="126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1">
            <a:alphaModFix/>
          </a:blip>
          <a:srcRect b="4815" l="0" r="4677" t="0"/>
          <a:stretch/>
        </p:blipFill>
        <p:spPr>
          <a:xfrm rot="5400000">
            <a:off x="-259200" y="4856400"/>
            <a:ext cx="2256840" cy="17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5E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1">
            <a:alphaModFix/>
          </a:blip>
          <a:srcRect b="0" l="14468" r="0" t="10997"/>
          <a:stretch/>
        </p:blipFill>
        <p:spPr>
          <a:xfrm>
            <a:off x="-1440" y="0"/>
            <a:ext cx="1324800" cy="1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 rotWithShape="1">
          <a:blip r:embed="rId2">
            <a:alphaModFix/>
          </a:blip>
          <a:srcRect b="12369" l="5376" r="0" t="0"/>
          <a:stretch/>
        </p:blipFill>
        <p:spPr>
          <a:xfrm>
            <a:off x="-1440" y="5444280"/>
            <a:ext cx="1765800" cy="1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 rotWithShape="1">
          <a:blip r:embed="rId1">
            <a:alphaModFix/>
          </a:blip>
          <a:srcRect b="0" l="14468" r="0" t="10997"/>
          <a:stretch/>
        </p:blipFill>
        <p:spPr>
          <a:xfrm flipH="1">
            <a:off x="10867320" y="0"/>
            <a:ext cx="1324800" cy="1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 rotWithShape="1">
          <a:blip r:embed="rId2">
            <a:alphaModFix/>
          </a:blip>
          <a:srcRect b="12369" l="5376" r="0" t="0"/>
          <a:stretch/>
        </p:blipFill>
        <p:spPr>
          <a:xfrm flipH="1">
            <a:off x="10426320" y="5444280"/>
            <a:ext cx="1765800" cy="1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b="4815" l="0" r="4677" t="0"/>
          <a:stretch/>
        </p:blipFill>
        <p:spPr>
          <a:xfrm flipH="1">
            <a:off x="1034280" y="5646240"/>
            <a:ext cx="1572840" cy="121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4">
            <a:alphaModFix/>
          </a:blip>
          <a:srcRect b="0" l="7990" r="0" t="0"/>
          <a:stretch/>
        </p:blipFill>
        <p:spPr>
          <a:xfrm flipH="1" rot="5400000">
            <a:off x="10136160" y="5464800"/>
            <a:ext cx="964080" cy="18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 rotWithShape="1">
          <a:blip r:embed="rId3">
            <a:alphaModFix/>
          </a:blip>
          <a:srcRect b="4815" l="0" r="4677" t="0"/>
          <a:stretch/>
        </p:blipFill>
        <p:spPr>
          <a:xfrm flipH="1" rot="10800000">
            <a:off x="10234440" y="0"/>
            <a:ext cx="1488240" cy="114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0840" y="5659920"/>
            <a:ext cx="632160" cy="78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090800" y="6441120"/>
            <a:ext cx="418320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400" y="403560"/>
            <a:ext cx="790200" cy="51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4040" y="6024240"/>
            <a:ext cx="442080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13120" y="424080"/>
            <a:ext cx="526680" cy="4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-43200" y="5481000"/>
            <a:ext cx="649800" cy="4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 rotWithShape="1">
          <a:blip r:embed="rId11">
            <a:alphaModFix/>
          </a:blip>
          <a:srcRect b="0" l="28698" r="0" t="0"/>
          <a:stretch/>
        </p:blipFill>
        <p:spPr>
          <a:xfrm flipH="1" rot="-5400000">
            <a:off x="1163520" y="-129600"/>
            <a:ext cx="839880" cy="110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646200" y="-639000"/>
            <a:ext cx="387360" cy="178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5840" y="5560200"/>
            <a:ext cx="447480" cy="82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80760" y="2173680"/>
            <a:ext cx="637560" cy="6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03680" y="6351480"/>
            <a:ext cx="430920" cy="43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874400">
            <a:off x="2194560" y="13968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808360" y="510228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305600">
            <a:off x="10550160" y="66672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1840" y="524016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1336040" y="-639000"/>
            <a:ext cx="387360" cy="178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4960" y="114660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2958000">
            <a:off x="9324720" y="637164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 rotWithShape="1">
          <a:blip r:embed="rId10">
            <a:alphaModFix/>
          </a:blip>
          <a:srcRect b="0" l="0" r="0" t="26817"/>
          <a:stretch/>
        </p:blipFill>
        <p:spPr>
          <a:xfrm>
            <a:off x="564840" y="0"/>
            <a:ext cx="860400" cy="4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594200">
            <a:off x="1339920" y="103320"/>
            <a:ext cx="436320" cy="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5E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203560" y="5054400"/>
            <a:ext cx="418320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759800">
            <a:off x="783360" y="6052320"/>
            <a:ext cx="790200" cy="51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37040" y="207360"/>
            <a:ext cx="526680" cy="4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3"/>
          <p:cNvPicPr preferRelativeResize="0"/>
          <p:nvPr/>
        </p:nvPicPr>
        <p:blipFill rotWithShape="1">
          <a:blip r:embed="rId4">
            <a:alphaModFix/>
          </a:blip>
          <a:srcRect b="0" l="14468" r="0" t="10997"/>
          <a:stretch/>
        </p:blipFill>
        <p:spPr>
          <a:xfrm flipH="1" rot="10800000">
            <a:off x="-720" y="5150520"/>
            <a:ext cx="1600920" cy="170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 rotWithShape="1">
          <a:blip r:embed="rId5">
            <a:alphaModFix/>
          </a:blip>
          <a:srcRect b="12369" l="5376" r="0" t="0"/>
          <a:stretch/>
        </p:blipFill>
        <p:spPr>
          <a:xfrm flipH="1" rot="10800000">
            <a:off x="-720" y="0"/>
            <a:ext cx="1775520" cy="142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400" y="279000"/>
            <a:ext cx="430920" cy="43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280" y="133416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69720" y="649620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4000" y="505440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907000">
            <a:off x="10091880" y="37260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0360" y="643320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3"/>
          <p:cNvPicPr preferRelativeResize="0"/>
          <p:nvPr/>
        </p:nvPicPr>
        <p:blipFill rotWithShape="1">
          <a:blip r:embed="rId4">
            <a:alphaModFix/>
          </a:blip>
          <a:srcRect b="0" l="14468" r="0" t="10997"/>
          <a:stretch/>
        </p:blipFill>
        <p:spPr>
          <a:xfrm rot="10800000">
            <a:off x="10591200" y="5150520"/>
            <a:ext cx="1600920" cy="170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3"/>
          <p:cNvPicPr preferRelativeResize="0"/>
          <p:nvPr/>
        </p:nvPicPr>
        <p:blipFill rotWithShape="1">
          <a:blip r:embed="rId5">
            <a:alphaModFix/>
          </a:blip>
          <a:srcRect b="12369" l="5376" r="0" t="0"/>
          <a:stretch/>
        </p:blipFill>
        <p:spPr>
          <a:xfrm rot="10800000">
            <a:off x="10416600" y="0"/>
            <a:ext cx="1775520" cy="142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3400" y="6120000"/>
            <a:ext cx="465840" cy="44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41280" y="494640"/>
            <a:ext cx="632160" cy="78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079720" y="6004080"/>
            <a:ext cx="447480" cy="82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0733400" y="187560"/>
            <a:ext cx="387360" cy="178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3"/>
          <p:cNvPicPr preferRelativeResize="0"/>
          <p:nvPr/>
        </p:nvPicPr>
        <p:blipFill rotWithShape="1">
          <a:blip r:embed="rId13">
            <a:alphaModFix/>
          </a:blip>
          <a:srcRect b="0" l="0" r="0" t="27614"/>
          <a:stretch/>
        </p:blipFill>
        <p:spPr>
          <a:xfrm>
            <a:off x="10279800" y="0"/>
            <a:ext cx="860400" cy="4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5E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6"/>
          <p:cNvPicPr preferRelativeResize="0"/>
          <p:nvPr/>
        </p:nvPicPr>
        <p:blipFill rotWithShape="1">
          <a:blip r:embed="rId1">
            <a:alphaModFix/>
          </a:blip>
          <a:srcRect b="0" l="28698" r="0" t="0"/>
          <a:stretch/>
        </p:blipFill>
        <p:spPr>
          <a:xfrm>
            <a:off x="0" y="573120"/>
            <a:ext cx="964080" cy="126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6"/>
          <p:cNvPicPr preferRelativeResize="0"/>
          <p:nvPr/>
        </p:nvPicPr>
        <p:blipFill rotWithShape="1">
          <a:blip r:embed="rId2">
            <a:alphaModFix/>
          </a:blip>
          <a:srcRect b="-8421" l="0" r="10035" t="27283"/>
          <a:stretch/>
        </p:blipFill>
        <p:spPr>
          <a:xfrm>
            <a:off x="10061280" y="0"/>
            <a:ext cx="2130120" cy="14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6"/>
          <p:cNvPicPr preferRelativeResize="0"/>
          <p:nvPr/>
        </p:nvPicPr>
        <p:blipFill rotWithShape="1">
          <a:blip r:embed="rId3">
            <a:alphaModFix/>
          </a:blip>
          <a:srcRect b="25366" l="7990" r="0" t="0"/>
          <a:stretch/>
        </p:blipFill>
        <p:spPr>
          <a:xfrm rot="5400000">
            <a:off x="198360" y="-197280"/>
            <a:ext cx="964080" cy="135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6"/>
          <p:cNvPicPr preferRelativeResize="0"/>
          <p:nvPr/>
        </p:nvPicPr>
        <p:blipFill rotWithShape="1">
          <a:blip r:embed="rId2">
            <a:alphaModFix/>
          </a:blip>
          <a:srcRect b="4815" l="0" r="4677" t="0"/>
          <a:stretch/>
        </p:blipFill>
        <p:spPr>
          <a:xfrm flipH="1">
            <a:off x="720" y="5119920"/>
            <a:ext cx="2256840" cy="17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2480" y="5174640"/>
            <a:ext cx="418320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1400" y="6060960"/>
            <a:ext cx="790200" cy="51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92480" y="6289920"/>
            <a:ext cx="526680" cy="4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6"/>
          <p:cNvPicPr preferRelativeResize="0"/>
          <p:nvPr/>
        </p:nvPicPr>
        <p:blipFill rotWithShape="1">
          <a:blip r:embed="rId3">
            <a:alphaModFix/>
          </a:blip>
          <a:srcRect b="41472" l="11454" r="0" t="0"/>
          <a:stretch/>
        </p:blipFill>
        <p:spPr>
          <a:xfrm flipH="1">
            <a:off x="11252880" y="5778000"/>
            <a:ext cx="939240" cy="10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6"/>
          <p:cNvPicPr preferRelativeResize="0"/>
          <p:nvPr/>
        </p:nvPicPr>
        <p:blipFill rotWithShape="1">
          <a:blip r:embed="rId7">
            <a:alphaModFix/>
          </a:blip>
          <a:srcRect b="0" l="0" r="9960" t="0"/>
          <a:stretch/>
        </p:blipFill>
        <p:spPr>
          <a:xfrm rot="-5400000">
            <a:off x="1096560" y="-267480"/>
            <a:ext cx="702720" cy="124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6"/>
          <p:cNvPicPr preferRelativeResize="0"/>
          <p:nvPr/>
        </p:nvPicPr>
        <p:blipFill rotWithShape="1">
          <a:blip r:embed="rId8">
            <a:alphaModFix/>
          </a:blip>
          <a:srcRect b="0" l="0" r="0" t="17015"/>
          <a:stretch/>
        </p:blipFill>
        <p:spPr>
          <a:xfrm flipH="1">
            <a:off x="888480" y="0"/>
            <a:ext cx="387360" cy="14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38600" y="141480"/>
            <a:ext cx="637560" cy="6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00" y="387000"/>
            <a:ext cx="430920" cy="43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89600" y="41472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844720" y="141084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4000" y="505440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41520" y="364320"/>
            <a:ext cx="134640" cy="1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2907000">
            <a:off x="9621360" y="643752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2958000">
            <a:off x="1560600" y="5294520"/>
            <a:ext cx="134640" cy="1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37440" y="5689800"/>
            <a:ext cx="860400" cy="57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42720" y="6060960"/>
            <a:ext cx="632160" cy="78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6"/>
          <p:cNvPicPr preferRelativeResize="0"/>
          <p:nvPr/>
        </p:nvPicPr>
        <p:blipFill rotWithShape="1">
          <a:blip r:embed="rId3">
            <a:alphaModFix/>
          </a:blip>
          <a:srcRect b="47244" l="11454" r="0" t="0"/>
          <a:stretch/>
        </p:blipFill>
        <p:spPr>
          <a:xfrm rot="10800000">
            <a:off x="11252880" y="-20160"/>
            <a:ext cx="939240" cy="97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6"/>
          <p:cNvPicPr preferRelativeResize="0"/>
          <p:nvPr/>
        </p:nvPicPr>
        <p:blipFill rotWithShape="1">
          <a:blip r:embed="rId15">
            <a:alphaModFix/>
          </a:blip>
          <a:srcRect b="0" l="0" r="0" t="12953"/>
          <a:stretch/>
        </p:blipFill>
        <p:spPr>
          <a:xfrm>
            <a:off x="11396160" y="-15480"/>
            <a:ext cx="447480" cy="7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6"/>
          <p:cNvPicPr preferRelativeResize="0"/>
          <p:nvPr/>
        </p:nvPicPr>
        <p:blipFill rotWithShape="1">
          <a:blip r:embed="rId8">
            <a:alphaModFix/>
          </a:blip>
          <a:srcRect b="0" l="0" r="0" t="9792"/>
          <a:stretch/>
        </p:blipFill>
        <p:spPr>
          <a:xfrm flipH="1">
            <a:off x="10254240" y="0"/>
            <a:ext cx="387360" cy="160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6"/>
          <p:cNvPicPr preferRelativeResize="0"/>
          <p:nvPr/>
        </p:nvPicPr>
        <p:blipFill rotWithShape="1">
          <a:blip r:embed="rId13">
            <a:alphaModFix/>
          </a:blip>
          <a:srcRect b="0" l="0" r="0" t="24976"/>
          <a:stretch/>
        </p:blipFill>
        <p:spPr>
          <a:xfrm>
            <a:off x="10441440" y="0"/>
            <a:ext cx="1092240" cy="54612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2" name="Google Shape;402;p6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5E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3" name="Google Shape;453;p7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6.png"/><Relationship Id="rId4" Type="http://schemas.openxmlformats.org/officeDocument/2006/relationships/image" Target="../media/image184.png"/><Relationship Id="rId5" Type="http://schemas.openxmlformats.org/officeDocument/2006/relationships/image" Target="../media/image200.png"/><Relationship Id="rId6" Type="http://schemas.openxmlformats.org/officeDocument/2006/relationships/image" Target="../media/image182.png"/><Relationship Id="rId7" Type="http://schemas.openxmlformats.org/officeDocument/2006/relationships/image" Target="../media/image180.png"/><Relationship Id="rId8" Type="http://schemas.openxmlformats.org/officeDocument/2006/relationships/image" Target="../media/image2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7.png"/><Relationship Id="rId4" Type="http://schemas.openxmlformats.org/officeDocument/2006/relationships/image" Target="../media/image192.png"/><Relationship Id="rId5" Type="http://schemas.openxmlformats.org/officeDocument/2006/relationships/image" Target="../media/image194.png"/><Relationship Id="rId6" Type="http://schemas.openxmlformats.org/officeDocument/2006/relationships/image" Target="../media/image19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8.png"/><Relationship Id="rId4" Type="http://schemas.openxmlformats.org/officeDocument/2006/relationships/image" Target="../media/image189.png"/><Relationship Id="rId5" Type="http://schemas.openxmlformats.org/officeDocument/2006/relationships/image" Target="../media/image195.png"/><Relationship Id="rId6" Type="http://schemas.openxmlformats.org/officeDocument/2006/relationships/image" Target="../media/image2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1.png"/><Relationship Id="rId4" Type="http://schemas.openxmlformats.org/officeDocument/2006/relationships/image" Target="../media/image191.png"/><Relationship Id="rId5" Type="http://schemas.openxmlformats.org/officeDocument/2006/relationships/image" Target="../media/image210.png"/><Relationship Id="rId6" Type="http://schemas.openxmlformats.org/officeDocument/2006/relationships/image" Target="../media/image19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6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8.png"/><Relationship Id="rId4" Type="http://schemas.openxmlformats.org/officeDocument/2006/relationships/image" Target="../media/image217.png"/><Relationship Id="rId5" Type="http://schemas.openxmlformats.org/officeDocument/2006/relationships/image" Target="../media/image211.png"/><Relationship Id="rId6" Type="http://schemas.openxmlformats.org/officeDocument/2006/relationships/image" Target="../media/image2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3.png"/><Relationship Id="rId4" Type="http://schemas.openxmlformats.org/officeDocument/2006/relationships/image" Target="../media/image2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8.png"/><Relationship Id="rId4" Type="http://schemas.openxmlformats.org/officeDocument/2006/relationships/image" Target="../media/image224.png"/><Relationship Id="rId5" Type="http://schemas.openxmlformats.org/officeDocument/2006/relationships/image" Target="../media/image233.png"/><Relationship Id="rId6" Type="http://schemas.openxmlformats.org/officeDocument/2006/relationships/image" Target="../media/image219.png"/><Relationship Id="rId7" Type="http://schemas.openxmlformats.org/officeDocument/2006/relationships/image" Target="../media/image2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4.png"/><Relationship Id="rId4" Type="http://schemas.openxmlformats.org/officeDocument/2006/relationships/image" Target="../media/image2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9.png"/><Relationship Id="rId4" Type="http://schemas.openxmlformats.org/officeDocument/2006/relationships/image" Target="../media/image143.png"/><Relationship Id="rId9" Type="http://schemas.openxmlformats.org/officeDocument/2006/relationships/image" Target="../media/image142.png"/><Relationship Id="rId5" Type="http://schemas.openxmlformats.org/officeDocument/2006/relationships/image" Target="../media/image146.png"/><Relationship Id="rId6" Type="http://schemas.openxmlformats.org/officeDocument/2006/relationships/image" Target="../media/image151.png"/><Relationship Id="rId7" Type="http://schemas.openxmlformats.org/officeDocument/2006/relationships/image" Target="../media/image158.png"/><Relationship Id="rId8" Type="http://schemas.openxmlformats.org/officeDocument/2006/relationships/image" Target="../media/image140.png"/><Relationship Id="rId10" Type="http://schemas.openxmlformats.org/officeDocument/2006/relationships/image" Target="../media/image15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7.png"/><Relationship Id="rId4" Type="http://schemas.openxmlformats.org/officeDocument/2006/relationships/image" Target="../media/image2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6.png"/><Relationship Id="rId4" Type="http://schemas.openxmlformats.org/officeDocument/2006/relationships/image" Target="../media/image222.png"/><Relationship Id="rId5" Type="http://schemas.openxmlformats.org/officeDocument/2006/relationships/image" Target="../media/image2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6.png"/><Relationship Id="rId4" Type="http://schemas.openxmlformats.org/officeDocument/2006/relationships/image" Target="../media/image162.png"/><Relationship Id="rId9" Type="http://schemas.openxmlformats.org/officeDocument/2006/relationships/image" Target="../media/image155.png"/><Relationship Id="rId5" Type="http://schemas.openxmlformats.org/officeDocument/2006/relationships/image" Target="../media/image150.png"/><Relationship Id="rId6" Type="http://schemas.openxmlformats.org/officeDocument/2006/relationships/image" Target="../media/image145.png"/><Relationship Id="rId7" Type="http://schemas.openxmlformats.org/officeDocument/2006/relationships/image" Target="../media/image149.png"/><Relationship Id="rId8" Type="http://schemas.openxmlformats.org/officeDocument/2006/relationships/image" Target="../media/image160.png"/><Relationship Id="rId11" Type="http://schemas.openxmlformats.org/officeDocument/2006/relationships/image" Target="../media/image148.png"/><Relationship Id="rId10" Type="http://schemas.openxmlformats.org/officeDocument/2006/relationships/image" Target="../media/image1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56.png"/><Relationship Id="rId7" Type="http://schemas.openxmlformats.org/officeDocument/2006/relationships/image" Target="../media/image1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7.png"/><Relationship Id="rId4" Type="http://schemas.openxmlformats.org/officeDocument/2006/relationships/image" Target="../media/image166.png"/><Relationship Id="rId5" Type="http://schemas.openxmlformats.org/officeDocument/2006/relationships/image" Target="../media/image1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9.png"/><Relationship Id="rId4" Type="http://schemas.openxmlformats.org/officeDocument/2006/relationships/image" Target="../media/image175.png"/><Relationship Id="rId9" Type="http://schemas.openxmlformats.org/officeDocument/2006/relationships/image" Target="../media/image164.png"/><Relationship Id="rId5" Type="http://schemas.openxmlformats.org/officeDocument/2006/relationships/image" Target="../media/image161.png"/><Relationship Id="rId6" Type="http://schemas.openxmlformats.org/officeDocument/2006/relationships/image" Target="../media/image173.png"/><Relationship Id="rId7" Type="http://schemas.openxmlformats.org/officeDocument/2006/relationships/image" Target="../media/image165.png"/><Relationship Id="rId8" Type="http://schemas.openxmlformats.org/officeDocument/2006/relationships/image" Target="../media/image163.png"/><Relationship Id="rId11" Type="http://schemas.openxmlformats.org/officeDocument/2006/relationships/image" Target="../media/image178.png"/><Relationship Id="rId10" Type="http://schemas.openxmlformats.org/officeDocument/2006/relationships/image" Target="../media/image171.png"/><Relationship Id="rId13" Type="http://schemas.openxmlformats.org/officeDocument/2006/relationships/image" Target="../media/image177.png"/><Relationship Id="rId12" Type="http://schemas.openxmlformats.org/officeDocument/2006/relationships/image" Target="../media/image1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2.png"/><Relationship Id="rId4" Type="http://schemas.openxmlformats.org/officeDocument/2006/relationships/image" Target="../media/image18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3.png"/><Relationship Id="rId4" Type="http://schemas.openxmlformats.org/officeDocument/2006/relationships/image" Target="../media/image186.png"/><Relationship Id="rId9" Type="http://schemas.openxmlformats.org/officeDocument/2006/relationships/image" Target="../media/image227.png"/><Relationship Id="rId5" Type="http://schemas.openxmlformats.org/officeDocument/2006/relationships/image" Target="../media/image187.png"/><Relationship Id="rId6" Type="http://schemas.openxmlformats.org/officeDocument/2006/relationships/image" Target="../media/image181.png"/><Relationship Id="rId7" Type="http://schemas.openxmlformats.org/officeDocument/2006/relationships/image" Target="../media/image170.png"/><Relationship Id="rId8" Type="http://schemas.openxmlformats.org/officeDocument/2006/relationships/image" Target="../media/image190.png"/><Relationship Id="rId10" Type="http://schemas.openxmlformats.org/officeDocument/2006/relationships/image" Target="../media/image1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2"/>
          <p:cNvSpPr/>
          <p:nvPr/>
        </p:nvSpPr>
        <p:spPr>
          <a:xfrm>
            <a:off x="1130760" y="1728000"/>
            <a:ext cx="9524880" cy="228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7200" u="none" cap="none" strike="noStrike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SODIX STARTER STICKER PACK</a:t>
            </a:r>
            <a:endParaRPr i="0" sz="7200" u="none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7" name="Google Shape;507;p92"/>
          <p:cNvSpPr txBox="1"/>
          <p:nvPr/>
        </p:nvSpPr>
        <p:spPr>
          <a:xfrm>
            <a:off x="6644650" y="2707275"/>
            <a:ext cx="7173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small" strike="noStrike">
                <a:solidFill>
                  <a:srgbClr val="F10D0C"/>
                </a:solidFill>
                <a:latin typeface="Comic Sans MS"/>
                <a:ea typeface="Comic Sans MS"/>
                <a:cs typeface="Comic Sans MS"/>
                <a:sym typeface="Comic Sans MS"/>
              </a:rPr>
              <a:t>Фронтенд, если что-то криво — простите!!!</a:t>
            </a:r>
            <a:endParaRPr b="1" sz="24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08" name="Google Shape;5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279" y="4295747"/>
            <a:ext cx="3339600" cy="15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656000"/>
            <a:ext cx="2739600" cy="91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2010" y="655117"/>
            <a:ext cx="3590640" cy="77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9790" y="2401600"/>
            <a:ext cx="2657160" cy="66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080" y="3024000"/>
            <a:ext cx="2761920" cy="148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62000" y="2148075"/>
            <a:ext cx="4343040" cy="395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7415" y="3596285"/>
            <a:ext cx="240030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01"/>
          <p:cNvSpPr/>
          <p:nvPr/>
        </p:nvSpPr>
        <p:spPr>
          <a:xfrm>
            <a:off x="8005025" y="248975"/>
            <a:ext cx="11832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Да</a:t>
            </a:r>
            <a:endParaRPr sz="48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ш</a:t>
            </a:r>
            <a:endParaRPr sz="48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а</a:t>
            </a:r>
            <a:endParaRPr sz="48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2"/>
          <p:cNvSpPr/>
          <p:nvPr/>
        </p:nvSpPr>
        <p:spPr>
          <a:xfrm>
            <a:off x="3550053" y="609375"/>
            <a:ext cx="42108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Виталик Большой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3" name="Google Shape;61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00" y="1735520"/>
            <a:ext cx="28384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413" y="4776525"/>
            <a:ext cx="7061174" cy="8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575" y="3176804"/>
            <a:ext cx="4619706" cy="11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2825" y="1877751"/>
            <a:ext cx="3890353" cy="186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3"/>
          <p:cNvSpPr/>
          <p:nvPr/>
        </p:nvSpPr>
        <p:spPr>
          <a:xfrm>
            <a:off x="3555353" y="642475"/>
            <a:ext cx="47088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Виталик Поменьше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2" name="Google Shape;62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900" y="1921000"/>
            <a:ext cx="30194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650" y="3622150"/>
            <a:ext cx="33623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4550" y="1762125"/>
            <a:ext cx="36766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400" y="4441425"/>
            <a:ext cx="4470425" cy="14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4"/>
          <p:cNvSpPr/>
          <p:nvPr/>
        </p:nvSpPr>
        <p:spPr>
          <a:xfrm>
            <a:off x="2981500" y="465750"/>
            <a:ext cx="6420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@Maryna_Zip_Import9999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31" name="Google Shape;63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6275" y="4240595"/>
            <a:ext cx="41814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825" y="1476870"/>
            <a:ext cx="49911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925" y="2077824"/>
            <a:ext cx="3016550" cy="15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625" y="4564250"/>
            <a:ext cx="55245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5"/>
          <p:cNvSpPr/>
          <p:nvPr/>
        </p:nvSpPr>
        <p:spPr>
          <a:xfrm>
            <a:off x="2981500" y="465750"/>
            <a:ext cx="6420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@Maryna_Zip_Import9999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40" name="Google Shape;64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75" y="1951495"/>
            <a:ext cx="32099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650" y="2047550"/>
            <a:ext cx="4736790" cy="29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3050" y="3427725"/>
            <a:ext cx="31527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1350" y="5332170"/>
            <a:ext cx="26289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/>
          <p:nvPr/>
        </p:nvSpPr>
        <p:spPr>
          <a:xfrm>
            <a:off x="2981500" y="465750"/>
            <a:ext cx="6420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@Maryna_Zip_Import9999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49" name="Google Shape;64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01" y="1403375"/>
            <a:ext cx="8116850" cy="3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06"/>
          <p:cNvSpPr/>
          <p:nvPr/>
        </p:nvSpPr>
        <p:spPr>
          <a:xfrm>
            <a:off x="2981500" y="5537425"/>
            <a:ext cx="77112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знали бы fwu, какими методами мы разрабатываем мебис…</a:t>
            </a:r>
            <a:endParaRPr sz="36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107"/>
          <p:cNvGrpSpPr/>
          <p:nvPr/>
        </p:nvGrpSpPr>
        <p:grpSpPr>
          <a:xfrm>
            <a:off x="2921670" y="804068"/>
            <a:ext cx="6581160" cy="5249880"/>
            <a:chOff x="828720" y="793080"/>
            <a:chExt cx="6581160" cy="5249880"/>
          </a:xfrm>
        </p:grpSpPr>
        <p:sp>
          <p:nvSpPr>
            <p:cNvPr id="656" name="Google Shape;656;p107"/>
            <p:cNvSpPr/>
            <p:nvPr/>
          </p:nvSpPr>
          <p:spPr>
            <a:xfrm>
              <a:off x="3282120" y="5248080"/>
              <a:ext cx="1704240" cy="789840"/>
            </a:xfrm>
            <a:custGeom>
              <a:rect b="b" l="l" r="r" t="t"/>
              <a:pathLst>
                <a:path extrusionOk="0" h="790575" w="1704975">
                  <a:moveTo>
                    <a:pt x="1704404" y="790480"/>
                  </a:moveTo>
                  <a:lnTo>
                    <a:pt x="7144" y="768763"/>
                  </a:lnTo>
                  <a:lnTo>
                    <a:pt x="12192" y="725234"/>
                  </a:lnTo>
                  <a:lnTo>
                    <a:pt x="94202" y="7144"/>
                  </a:lnTo>
                  <a:lnTo>
                    <a:pt x="1584770" y="7144"/>
                  </a:lnTo>
                  <a:lnTo>
                    <a:pt x="1694402" y="725234"/>
                  </a:lnTo>
                  <a:lnTo>
                    <a:pt x="1702784" y="779622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</p:spPr>
        </p:sp>
        <p:sp>
          <p:nvSpPr>
            <p:cNvPr id="657" name="Google Shape;657;p107"/>
            <p:cNvSpPr/>
            <p:nvPr/>
          </p:nvSpPr>
          <p:spPr>
            <a:xfrm>
              <a:off x="3282120" y="5966280"/>
              <a:ext cx="1704240" cy="65880"/>
            </a:xfrm>
            <a:custGeom>
              <a:rect b="b" l="l" r="r" t="t"/>
              <a:pathLst>
                <a:path extrusionOk="0" h="66675" w="1704975">
                  <a:moveTo>
                    <a:pt x="1702784" y="61532"/>
                  </a:moveTo>
                  <a:lnTo>
                    <a:pt x="855821" y="61532"/>
                  </a:lnTo>
                  <a:lnTo>
                    <a:pt x="7144" y="50673"/>
                  </a:lnTo>
                  <a:lnTo>
                    <a:pt x="12192" y="7144"/>
                  </a:lnTo>
                  <a:lnTo>
                    <a:pt x="1694402" y="7144"/>
                  </a:ln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</p:sp>
        <p:sp>
          <p:nvSpPr>
            <p:cNvPr id="658" name="Google Shape;658;p107"/>
            <p:cNvSpPr/>
            <p:nvPr/>
          </p:nvSpPr>
          <p:spPr>
            <a:xfrm>
              <a:off x="2999520" y="5977080"/>
              <a:ext cx="2256840" cy="65880"/>
            </a:xfrm>
            <a:custGeom>
              <a:rect b="b" l="l" r="r" t="t"/>
              <a:pathLst>
                <a:path extrusionOk="0" h="66675" w="2257425">
                  <a:moveTo>
                    <a:pt x="7144" y="7144"/>
                  </a:moveTo>
                  <a:lnTo>
                    <a:pt x="2259330" y="7144"/>
                  </a:lnTo>
                  <a:lnTo>
                    <a:pt x="2259330" y="61532"/>
                  </a:lnTo>
                  <a:lnTo>
                    <a:pt x="7144" y="61532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</p:spPr>
        </p:sp>
        <p:sp>
          <p:nvSpPr>
            <p:cNvPr id="659" name="Google Shape;659;p107"/>
            <p:cNvSpPr/>
            <p:nvPr/>
          </p:nvSpPr>
          <p:spPr>
            <a:xfrm>
              <a:off x="828720" y="793080"/>
              <a:ext cx="6581160" cy="3961800"/>
            </a:xfrm>
            <a:custGeom>
              <a:rect b="b" l="l" r="r" t="t"/>
              <a:pathLst>
                <a:path extrusionOk="0" h="3962400" w="6581775">
                  <a:moveTo>
                    <a:pt x="6578634" y="149352"/>
                  </a:moveTo>
                  <a:cubicBezTo>
                    <a:pt x="6578920" y="71152"/>
                    <a:pt x="6515864" y="7525"/>
                    <a:pt x="6437664" y="7144"/>
                  </a:cubicBezTo>
                  <a:lnTo>
                    <a:pt x="148115" y="7144"/>
                  </a:lnTo>
                  <a:cubicBezTo>
                    <a:pt x="69915" y="7525"/>
                    <a:pt x="6764" y="71247"/>
                    <a:pt x="7145" y="149447"/>
                  </a:cubicBezTo>
                  <a:cubicBezTo>
                    <a:pt x="7145" y="149447"/>
                    <a:pt x="7145" y="149447"/>
                    <a:pt x="7145" y="149447"/>
                  </a:cubicBezTo>
                  <a:lnTo>
                    <a:pt x="7145" y="3961924"/>
                  </a:lnTo>
                  <a:lnTo>
                    <a:pt x="6578634" y="3961924"/>
                  </a:lnTo>
                  <a:lnTo>
                    <a:pt x="6578634" y="149352"/>
                  </a:lnTo>
                  <a:close/>
                </a:path>
              </a:pathLst>
            </a:custGeom>
            <a:solidFill>
              <a:srgbClr val="1B17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07"/>
            <p:cNvSpPr/>
            <p:nvPr/>
          </p:nvSpPr>
          <p:spPr>
            <a:xfrm>
              <a:off x="828720" y="4709520"/>
              <a:ext cx="6581160" cy="599400"/>
            </a:xfrm>
            <a:custGeom>
              <a:rect b="b" l="l" r="r" t="t"/>
              <a:pathLst>
                <a:path extrusionOk="0" h="600075" w="6581775">
                  <a:moveTo>
                    <a:pt x="7144" y="7144"/>
                  </a:moveTo>
                  <a:lnTo>
                    <a:pt x="7144" y="453676"/>
                  </a:lnTo>
                  <a:cubicBezTo>
                    <a:pt x="7144" y="531495"/>
                    <a:pt x="70295" y="594646"/>
                    <a:pt x="148114" y="594646"/>
                  </a:cubicBezTo>
                  <a:lnTo>
                    <a:pt x="6437662" y="594646"/>
                  </a:lnTo>
                  <a:cubicBezTo>
                    <a:pt x="6515481" y="594646"/>
                    <a:pt x="6578632" y="531495"/>
                    <a:pt x="6578632" y="453676"/>
                  </a:cubicBezTo>
                  <a:lnTo>
                    <a:pt x="6578632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07"/>
            <p:cNvSpPr/>
            <p:nvPr/>
          </p:nvSpPr>
          <p:spPr>
            <a:xfrm>
              <a:off x="4294080" y="5297040"/>
              <a:ext cx="685080" cy="685080"/>
            </a:xfrm>
            <a:custGeom>
              <a:rect b="b" l="l" r="r" t="t"/>
              <a:pathLst>
                <a:path extrusionOk="0" h="685800" w="685800">
                  <a:moveTo>
                    <a:pt x="7144" y="7144"/>
                  </a:moveTo>
                  <a:lnTo>
                    <a:pt x="684276" y="687134"/>
                  </a:lnTo>
                  <a:lnTo>
                    <a:pt x="580358" y="7144"/>
                  </a:lnTo>
                  <a:close/>
                </a:path>
              </a:pathLst>
            </a:custGeom>
            <a:solidFill>
              <a:srgbClr val="000000">
                <a:alpha val="9803"/>
              </a:srgbClr>
            </a:solidFill>
            <a:ln>
              <a:noFill/>
            </a:ln>
          </p:spPr>
        </p:sp>
        <p:sp>
          <p:nvSpPr>
            <p:cNvPr id="662" name="Google Shape;662;p107"/>
            <p:cNvSpPr/>
            <p:nvPr/>
          </p:nvSpPr>
          <p:spPr>
            <a:xfrm>
              <a:off x="4000680" y="4833720"/>
              <a:ext cx="304200" cy="304200"/>
            </a:xfrm>
            <a:custGeom>
              <a:rect b="b" l="l" r="r" t="t"/>
              <a:pathLst>
                <a:path extrusionOk="0" h="304800" w="304800">
                  <a:moveTo>
                    <a:pt x="301085" y="154115"/>
                  </a:moveTo>
                  <a:cubicBezTo>
                    <a:pt x="301085" y="235284"/>
                    <a:pt x="235284" y="301085"/>
                    <a:pt x="154115" y="301085"/>
                  </a:cubicBezTo>
                  <a:cubicBezTo>
                    <a:pt x="72945" y="301085"/>
                    <a:pt x="7144" y="235284"/>
                    <a:pt x="7144" y="154115"/>
                  </a:cubicBezTo>
                  <a:cubicBezTo>
                    <a:pt x="7144" y="72945"/>
                    <a:pt x="72945" y="7144"/>
                    <a:pt x="154115" y="7144"/>
                  </a:cubicBezTo>
                  <a:cubicBezTo>
                    <a:pt x="235284" y="7144"/>
                    <a:pt x="301085" y="72945"/>
                    <a:pt x="301085" y="154115"/>
                  </a:cubicBezTo>
                  <a:close/>
                </a:path>
              </a:pathLst>
            </a:custGeom>
            <a:solidFill>
              <a:srgbClr val="1B17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3" name="Google Shape;66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8888" y="1523425"/>
            <a:ext cx="4266720" cy="27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8"/>
          <p:cNvSpPr txBox="1"/>
          <p:nvPr/>
        </p:nvSpPr>
        <p:spPr>
          <a:xfrm>
            <a:off x="2698825" y="2398925"/>
            <a:ext cx="80808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и</a:t>
            </a:r>
            <a:r>
              <a:rPr lang="en-US" sz="7200" cap="small" strike="noStrik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конечно </a:t>
            </a:r>
            <a:r>
              <a:rPr lang="en-US" sz="72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ЖЭ </a:t>
            </a:r>
            <a:r>
              <a:rPr lang="en-US" sz="7200" cap="small" strike="noStrik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мы </a:t>
            </a:r>
            <a:endParaRPr sz="7200" cap="small" strike="noStrike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000" y="1192320"/>
            <a:ext cx="9936000" cy="514368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09"/>
          <p:cNvSpPr txBox="1"/>
          <p:nvPr/>
        </p:nvSpPr>
        <p:spPr>
          <a:xfrm>
            <a:off x="3402650" y="373675"/>
            <a:ext cx="62118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cap="small" strike="noStrik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Более — менее счастливые</a:t>
            </a:r>
            <a:endParaRPr sz="3600" cap="small" strike="noStrike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00" y="936000"/>
            <a:ext cx="10728000" cy="548676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10"/>
          <p:cNvSpPr txBox="1"/>
          <p:nvPr/>
        </p:nvSpPr>
        <p:spPr>
          <a:xfrm>
            <a:off x="4091100" y="281000"/>
            <a:ext cx="38154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Очень счастливые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3"/>
          <p:cNvSpPr/>
          <p:nvPr/>
        </p:nvSpPr>
        <p:spPr>
          <a:xfrm>
            <a:off x="3177975" y="460100"/>
            <a:ext cx="7045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4" name="Google Shape;514;p93"/>
          <p:cNvSpPr/>
          <p:nvPr/>
        </p:nvSpPr>
        <p:spPr>
          <a:xfrm>
            <a:off x="1127975" y="1376900"/>
            <a:ext cx="10181100" cy="3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2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Глава 1</a:t>
            </a:r>
            <a:endParaRPr sz="72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2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5 разновидностей Маxxsа</a:t>
            </a:r>
            <a:endParaRPr sz="72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475" y="932175"/>
            <a:ext cx="6055022" cy="57021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11"/>
          <p:cNvSpPr txBox="1"/>
          <p:nvPr/>
        </p:nvSpPr>
        <p:spPr>
          <a:xfrm>
            <a:off x="3297477" y="267775"/>
            <a:ext cx="62376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Очень - очень счастливые :)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1008000"/>
            <a:ext cx="11007720" cy="54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12"/>
          <p:cNvSpPr txBox="1"/>
          <p:nvPr/>
        </p:nvSpPr>
        <p:spPr>
          <a:xfrm>
            <a:off x="4601763" y="307500"/>
            <a:ext cx="27954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С шариками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000" y="936000"/>
            <a:ext cx="10456920" cy="56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13"/>
          <p:cNvSpPr txBox="1"/>
          <p:nvPr/>
        </p:nvSpPr>
        <p:spPr>
          <a:xfrm>
            <a:off x="1617850" y="164175"/>
            <a:ext cx="87246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Все вместе счастливые (счастливы вместе</a:t>
            </a: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25" y="1079075"/>
            <a:ext cx="3992901" cy="22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125" y="1080513"/>
            <a:ext cx="3992900" cy="225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625" y="4034350"/>
            <a:ext cx="3992901" cy="224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2125" y="4034342"/>
            <a:ext cx="3943211" cy="2251383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14"/>
          <p:cNvSpPr txBox="1"/>
          <p:nvPr/>
        </p:nvSpPr>
        <p:spPr>
          <a:xfrm>
            <a:off x="3944675" y="205900"/>
            <a:ext cx="3736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Непредсказуемые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0" y="1125450"/>
            <a:ext cx="6858000" cy="4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900" y="1054325"/>
            <a:ext cx="4551701" cy="558004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15"/>
          <p:cNvSpPr txBox="1"/>
          <p:nvPr/>
        </p:nvSpPr>
        <p:spPr>
          <a:xfrm>
            <a:off x="4765550" y="278025"/>
            <a:ext cx="24525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Серьезные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200" y="604756"/>
            <a:ext cx="5439600" cy="54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6725" y="554425"/>
            <a:ext cx="3478550" cy="35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2000" y="144000"/>
            <a:ext cx="321228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000" y="144000"/>
            <a:ext cx="3096000" cy="315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0880" y="3438000"/>
            <a:ext cx="3309120" cy="33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3960" y="3449520"/>
            <a:ext cx="3272040" cy="33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17"/>
          <p:cNvSpPr txBox="1"/>
          <p:nvPr/>
        </p:nvSpPr>
        <p:spPr>
          <a:xfrm>
            <a:off x="3288000" y="0"/>
            <a:ext cx="52956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50 оттенков ненависти кошки Богдана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51" y="750000"/>
            <a:ext cx="9154825" cy="53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75" y="419012"/>
            <a:ext cx="10208499" cy="60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525" y="1051325"/>
            <a:ext cx="8952226" cy="517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800" y="1300650"/>
            <a:ext cx="1615825" cy="1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20"/>
          <p:cNvSpPr txBox="1"/>
          <p:nvPr/>
        </p:nvSpPr>
        <p:spPr>
          <a:xfrm>
            <a:off x="4765550" y="278025"/>
            <a:ext cx="3776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Внимательные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4"/>
          <p:cNvSpPr/>
          <p:nvPr/>
        </p:nvSpPr>
        <p:spPr>
          <a:xfrm>
            <a:off x="2871062" y="510425"/>
            <a:ext cx="6685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Сомнительно-абьюзивный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20" name="Google Shape;52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200" y="1452698"/>
            <a:ext cx="2840613" cy="11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6262" y="1519750"/>
            <a:ext cx="3775370" cy="98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9151" y="5250799"/>
            <a:ext cx="7914776" cy="8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62874" y="1632950"/>
            <a:ext cx="2840625" cy="120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400" y="3237249"/>
            <a:ext cx="3627775" cy="14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46724" y="4154475"/>
            <a:ext cx="3826017" cy="8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3301" y="4070674"/>
            <a:ext cx="2581300" cy="8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75126" y="3089177"/>
            <a:ext cx="5155896" cy="7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325" y="1031825"/>
            <a:ext cx="9388477" cy="51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21"/>
          <p:cNvSpPr txBox="1"/>
          <p:nvPr/>
        </p:nvSpPr>
        <p:spPr>
          <a:xfrm>
            <a:off x="4765550" y="278025"/>
            <a:ext cx="3776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Уставшие…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0" y="457200"/>
            <a:ext cx="10663549" cy="60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22"/>
          <p:cNvPicPr preferRelativeResize="0"/>
          <p:nvPr/>
        </p:nvPicPr>
        <p:blipFill rotWithShape="1">
          <a:blip r:embed="rId4">
            <a:alphaModFix/>
          </a:blip>
          <a:srcRect b="7995" l="15923" r="15234" t="15199"/>
          <a:stretch/>
        </p:blipFill>
        <p:spPr>
          <a:xfrm>
            <a:off x="3842075" y="3500525"/>
            <a:ext cx="1919700" cy="12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25" y="853375"/>
            <a:ext cx="9126776" cy="54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23"/>
          <p:cNvSpPr txBox="1"/>
          <p:nvPr/>
        </p:nvSpPr>
        <p:spPr>
          <a:xfrm>
            <a:off x="4712600" y="212575"/>
            <a:ext cx="3776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cap="small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Наблюдающие</a:t>
            </a:r>
            <a:endParaRPr sz="3600" cap="small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5847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24"/>
          <p:cNvPicPr preferRelativeResize="0"/>
          <p:nvPr/>
        </p:nvPicPr>
        <p:blipFill rotWithShape="1">
          <a:blip r:embed="rId3">
            <a:alphaModFix/>
          </a:blip>
          <a:srcRect b="4241" l="1514" r="7799" t="7583"/>
          <a:stretch/>
        </p:blipFill>
        <p:spPr>
          <a:xfrm>
            <a:off x="3665076" y="971775"/>
            <a:ext cx="5273725" cy="52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25"/>
          <p:cNvSpPr/>
          <p:nvPr/>
        </p:nvSpPr>
        <p:spPr>
          <a:xfrm>
            <a:off x="3384000" y="1008000"/>
            <a:ext cx="5469840" cy="57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Цитаты</a:t>
            </a:r>
            <a:endParaRPr b="0" sz="3200" cap="small" strike="noStrike">
              <a:solidFill>
                <a:srgbClr val="F10D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9040" y="1944000"/>
            <a:ext cx="334296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6000" y="2952000"/>
            <a:ext cx="3726720" cy="184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075" y="1991850"/>
            <a:ext cx="3342950" cy="227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5"/>
          <p:cNvSpPr/>
          <p:nvPr/>
        </p:nvSpPr>
        <p:spPr>
          <a:xfrm>
            <a:off x="3318200" y="296950"/>
            <a:ext cx="62829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Стабильно-уверенный 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3" name="Google Shape;53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8800" y="3455274"/>
            <a:ext cx="2476190" cy="8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850" y="1145326"/>
            <a:ext cx="3689880" cy="7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5125" y="1095993"/>
            <a:ext cx="3218750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398" y="2428900"/>
            <a:ext cx="2447650" cy="79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98800" y="2324874"/>
            <a:ext cx="2185550" cy="87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8400">
            <a:off x="3193895" y="2132823"/>
            <a:ext cx="5779080" cy="373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8300" y="3565802"/>
            <a:ext cx="2809772" cy="8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66350" y="4585650"/>
            <a:ext cx="3218760" cy="17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1875" y="4778600"/>
            <a:ext cx="2476200" cy="69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6"/>
          <p:cNvSpPr/>
          <p:nvPr/>
        </p:nvSpPr>
        <p:spPr>
          <a:xfrm>
            <a:off x="3720800" y="288000"/>
            <a:ext cx="4530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3. Смешной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47" name="Google Shape;54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800" y="5793925"/>
            <a:ext cx="6686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50" y="1354000"/>
            <a:ext cx="33242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7800" y="4625500"/>
            <a:ext cx="47529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9650" y="3027850"/>
            <a:ext cx="65722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6050" y="1354000"/>
            <a:ext cx="31337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7"/>
          <p:cNvSpPr/>
          <p:nvPr/>
        </p:nvSpPr>
        <p:spPr>
          <a:xfrm>
            <a:off x="4235300" y="340950"/>
            <a:ext cx="4134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4. </a:t>
            </a:r>
            <a:r>
              <a:rPr lang="en-US" sz="3600" strike="noStrike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Д</a:t>
            </a:r>
            <a:r>
              <a:rPr lang="en-US" sz="3600" strike="noStrike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обрый Макс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7" name="Google Shape;55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550" y="2164800"/>
            <a:ext cx="3047760" cy="203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6000" y="1800000"/>
            <a:ext cx="581004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835" y="3966325"/>
            <a:ext cx="33147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97"/>
          <p:cNvSpPr/>
          <p:nvPr/>
        </p:nvSpPr>
        <p:spPr>
          <a:xfrm>
            <a:off x="2101700" y="4912950"/>
            <a:ext cx="4134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 густо..</a:t>
            </a:r>
            <a:endParaRPr sz="36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00" y="1656000"/>
            <a:ext cx="3142800" cy="233316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98"/>
          <p:cNvSpPr/>
          <p:nvPr/>
        </p:nvSpPr>
        <p:spPr>
          <a:xfrm>
            <a:off x="3107250" y="376450"/>
            <a:ext cx="5858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r>
              <a:rPr lang="en-US" sz="3600" strike="noStrike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. Typical MAksssss</a:t>
            </a:r>
            <a:endParaRPr sz="36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7" name="Google Shape;567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7250" y="5461250"/>
            <a:ext cx="5266800" cy="11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6730" y="1979885"/>
            <a:ext cx="4752721" cy="123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31200" y="3797025"/>
            <a:ext cx="24765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8250" y="5130300"/>
            <a:ext cx="1795734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1375" y="3927525"/>
            <a:ext cx="2352638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7113" y="3140400"/>
            <a:ext cx="1638963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325" y="4268175"/>
            <a:ext cx="1446563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13750" y="1324263"/>
            <a:ext cx="2413746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2600" y="2210575"/>
            <a:ext cx="1572870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76890" y="4268173"/>
            <a:ext cx="3576834" cy="10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9"/>
          <p:cNvSpPr/>
          <p:nvPr/>
        </p:nvSpPr>
        <p:spPr>
          <a:xfrm>
            <a:off x="936000" y="297000"/>
            <a:ext cx="87573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 cap="small" strike="noStrike">
              <a:solidFill>
                <a:srgbClr val="F10D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99"/>
          <p:cNvPicPr preferRelativeResize="0"/>
          <p:nvPr/>
        </p:nvPicPr>
        <p:blipFill rotWithShape="1">
          <a:blip r:embed="rId3">
            <a:alphaModFix/>
          </a:blip>
          <a:srcRect b="0" l="16239" r="21540" t="9861"/>
          <a:stretch/>
        </p:blipFill>
        <p:spPr>
          <a:xfrm>
            <a:off x="4754650" y="1544325"/>
            <a:ext cx="6837898" cy="39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50" y="2053300"/>
            <a:ext cx="4449850" cy="241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0"/>
          <p:cNvSpPr/>
          <p:nvPr/>
        </p:nvSpPr>
        <p:spPr>
          <a:xfrm>
            <a:off x="8005025" y="248975"/>
            <a:ext cx="11832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Да</a:t>
            </a:r>
            <a:endParaRPr sz="48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ш</a:t>
            </a:r>
            <a:endParaRPr sz="4800">
              <a:solidFill>
                <a:srgbClr val="3658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65847"/>
                </a:solidFill>
                <a:latin typeface="Comic Sans MS"/>
                <a:ea typeface="Comic Sans MS"/>
                <a:cs typeface="Comic Sans MS"/>
                <a:sym typeface="Comic Sans MS"/>
              </a:rPr>
              <a:t>а</a:t>
            </a:r>
            <a:endParaRPr sz="4800" cap="small" strike="noStrike">
              <a:solidFill>
                <a:srgbClr val="F10D0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89" name="Google Shape;58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095" y="1285865"/>
            <a:ext cx="2800080" cy="119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8775" y="1832363"/>
            <a:ext cx="2980800" cy="235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0338" y="1177475"/>
            <a:ext cx="237132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6900" y="2476020"/>
            <a:ext cx="3238200" cy="67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350" y="3285500"/>
            <a:ext cx="2847600" cy="6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225" y="4924840"/>
            <a:ext cx="3657240" cy="105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20320" y="5396400"/>
            <a:ext cx="4171680" cy="7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11875" y="4184603"/>
            <a:ext cx="3571560" cy="66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